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92" r:id="rId26"/>
    <p:sldId id="287" r:id="rId27"/>
    <p:sldId id="288" r:id="rId28"/>
    <p:sldId id="28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D0761"/>
    <a:srgbClr val="740000"/>
    <a:srgbClr val="006832"/>
    <a:srgbClr val="61032B"/>
    <a:srgbClr val="016B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49" autoAdjust="0"/>
  </p:normalViewPr>
  <p:slideViewPr>
    <p:cSldViewPr>
      <p:cViewPr varScale="1">
        <p:scale>
          <a:sx n="68" d="100"/>
          <a:sy n="68" d="100"/>
        </p:scale>
        <p:origin x="-12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670B-5050-406D-9A0D-8DF6BB3FC54F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51C2D-93B1-41D8-BA56-3CE9E738B6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ла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784887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</a:t>
            </a:r>
          </a:p>
          <a:p>
            <a:pPr algn="ctr"/>
            <a:endParaRPr lang="en-US" sz="32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96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live</a:t>
            </a:r>
          </a:p>
          <a:p>
            <a:pPr algn="ctr"/>
            <a:endParaRPr lang="en-US" sz="54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96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i</a:t>
            </a:r>
            <a:r>
              <a:rPr lang="en-US" sz="96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n</a:t>
            </a:r>
            <a:r>
              <a:rPr lang="en-US" sz="96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96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Russia</a:t>
            </a:r>
            <a:endParaRPr lang="ru-RU" sz="9600" dirty="0">
              <a:solidFill>
                <a:srgbClr val="002060"/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РМИТА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5004048" cy="375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ermitag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0"/>
            <a:ext cx="3779912" cy="283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эрм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25190"/>
            <a:ext cx="4572000" cy="283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-315416"/>
            <a:ext cx="41044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Hh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013176"/>
            <a:ext cx="4932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0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H</a:t>
            </a:r>
            <a:r>
              <a:rPr lang="en-US" sz="40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ermitage – a museum in Saint Petersburg</a:t>
            </a:r>
            <a:endParaRPr lang="ru-RU" sz="40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31280-saint-isaac-cathedral-in-st-petersburg-russ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0"/>
            <a:ext cx="3203848" cy="2418905"/>
          </a:xfrm>
          <a:prstGeom prst="rect">
            <a:avLst/>
          </a:prstGeom>
        </p:spPr>
      </p:pic>
      <p:pic>
        <p:nvPicPr>
          <p:cNvPr id="3" name="Рисунок 2" descr="IMG_S4_ соб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764704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-243408"/>
            <a:ext cx="18722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Ii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65229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St. </a:t>
            </a:r>
            <a:r>
              <a:rPr lang="en-US" sz="60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I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saac Cathedral – a church in St. Petersburg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836712"/>
            <a:ext cx="7236296" cy="482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28438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Jj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8772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J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7 - Children’s </a:t>
            </a:r>
            <a:r>
              <a:rPr lang="en-US" sz="44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favourite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juice 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емл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60960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лкум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0427" y="1"/>
            <a:ext cx="4583572" cy="2996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4032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Kk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7727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K</a:t>
            </a:r>
            <a:r>
              <a:rPr lang="en-US" sz="48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remlin</a:t>
            </a:r>
            <a:endParaRPr lang="ru-RU" sz="48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843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5086">
            <a:off x="2652047" y="501288"/>
            <a:ext cx="6134035" cy="4629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29878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Ll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411450"/>
            <a:ext cx="9396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L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ena - the longest river in Russia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  <p:pic>
        <p:nvPicPr>
          <p:cNvPr id="5" name="Рисунок 4" descr="карта ле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8840"/>
            <a:ext cx="3125125" cy="338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СК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6948264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35638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Mm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89240"/>
            <a:ext cx="831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M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oscow – the capital of Russia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год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2573" y="0"/>
            <a:ext cx="6651427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2664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Nn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11450"/>
            <a:ext cx="7020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N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ew Year – 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 </a:t>
            </a:r>
            <a:r>
              <a:rPr lang="en-US" sz="44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favourite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holiday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танкин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0"/>
            <a:ext cx="3563888" cy="616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50517_ostanki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5648">
            <a:off x="5291217" y="339341"/>
            <a:ext cx="3779912" cy="2603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2843808" cy="220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Oo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O</a:t>
            </a:r>
            <a:r>
              <a:rPr lang="en-US" sz="40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stankino</a:t>
            </a:r>
            <a:r>
              <a:rPr lang="en-US" sz="40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Tower–a tower in </a:t>
            </a:r>
            <a:r>
              <a:rPr lang="en-US" sz="36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Moscow</a:t>
            </a:r>
            <a:endParaRPr lang="ru-RU" sz="36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ТР  ВЕЛИ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0"/>
            <a:ext cx="4932040" cy="616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2664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Pp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11450"/>
            <a:ext cx="7632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P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eter the Great – 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Russian Empire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 площад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548680"/>
            <a:ext cx="6444208" cy="483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29523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Qq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11450"/>
            <a:ext cx="7992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Red S</a:t>
            </a:r>
            <a:r>
              <a:rPr lang="en-US" sz="4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q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uare – the main street in Moscow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6185226_large_4085248_bereza3.jpg"/>
          <p:cNvPicPr>
            <a:picLocks noChangeAspect="1"/>
          </p:cNvPicPr>
          <p:nvPr/>
        </p:nvPicPr>
        <p:blipFill>
          <a:blip r:embed="rId2" cstate="print"/>
          <a:srcRect l="24259" t="11018"/>
          <a:stretch>
            <a:fillRect/>
          </a:stretch>
        </p:blipFill>
        <p:spPr>
          <a:xfrm>
            <a:off x="0" y="476672"/>
            <a:ext cx="3708007" cy="290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35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836712"/>
            <a:ext cx="2627079" cy="301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5536" y="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can be a symbol of Russia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хохлома.jpg"/>
          <p:cNvPicPr>
            <a:picLocks noChangeAspect="1"/>
          </p:cNvPicPr>
          <p:nvPr/>
        </p:nvPicPr>
        <p:blipFill>
          <a:blip r:embed="rId4" cstate="print"/>
          <a:srcRect l="5992" t="6903" r="8127" b="3360"/>
          <a:stretch>
            <a:fillRect/>
          </a:stretch>
        </p:blipFill>
        <p:spPr>
          <a:xfrm>
            <a:off x="6047656" y="548680"/>
            <a:ext cx="309634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матрешки.jpg"/>
          <p:cNvPicPr>
            <a:picLocks noChangeAspect="1"/>
          </p:cNvPicPr>
          <p:nvPr/>
        </p:nvPicPr>
        <p:blipFill>
          <a:blip r:embed="rId5" cstate="print"/>
          <a:srcRect t="1159" r="25208"/>
          <a:stretch>
            <a:fillRect/>
          </a:stretch>
        </p:blipFill>
        <p:spPr>
          <a:xfrm>
            <a:off x="179512" y="3356992"/>
            <a:ext cx="309634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тайга.jpg"/>
          <p:cNvPicPr>
            <a:picLocks noChangeAspect="1"/>
          </p:cNvPicPr>
          <p:nvPr/>
        </p:nvPicPr>
        <p:blipFill>
          <a:blip r:embed="rId6" cstate="print"/>
          <a:srcRect t="24058" r="23700"/>
          <a:stretch>
            <a:fillRect/>
          </a:stretch>
        </p:blipFill>
        <p:spPr>
          <a:xfrm>
            <a:off x="6228184" y="3789040"/>
            <a:ext cx="2808312" cy="209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9oboev.ru-67632.jpg"/>
          <p:cNvPicPr>
            <a:picLocks noChangeAspect="1"/>
          </p:cNvPicPr>
          <p:nvPr/>
        </p:nvPicPr>
        <p:blipFill>
          <a:blip r:embed="rId7" cstate="print"/>
          <a:srcRect t="17511" r="16164"/>
          <a:stretch>
            <a:fillRect/>
          </a:stretch>
        </p:blipFill>
        <p:spPr>
          <a:xfrm>
            <a:off x="3275856" y="4149080"/>
            <a:ext cx="298782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95536" y="278092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 birch</a:t>
            </a:r>
            <a:endParaRPr lang="ru-RU" sz="2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357301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samovar</a:t>
            </a:r>
            <a:endParaRPr lang="ru-RU" sz="2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3284984"/>
            <a:ext cx="30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Khokhloma</a:t>
            </a:r>
            <a:endParaRPr lang="ru-RU" sz="24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165304"/>
            <a:ext cx="34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D0761"/>
                </a:solidFill>
                <a:latin typeface="Aharoni" pitchFamily="2" charset="-79"/>
                <a:cs typeface="Aharoni" pitchFamily="2" charset="-79"/>
              </a:rPr>
              <a:t>Matryoshka</a:t>
            </a:r>
            <a:r>
              <a:rPr lang="en-US" sz="2800" dirty="0" smtClean="0">
                <a:solidFill>
                  <a:srgbClr val="0D0761"/>
                </a:solidFill>
                <a:latin typeface="Aharoni" pitchFamily="2" charset="-79"/>
                <a:cs typeface="Aharoni" pitchFamily="2" charset="-79"/>
              </a:rPr>
              <a:t> doll</a:t>
            </a:r>
            <a:endParaRPr lang="ru-RU" sz="2800" dirty="0">
              <a:solidFill>
                <a:srgbClr val="0D0761"/>
              </a:solidFill>
              <a:cs typeface="Aharoni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623731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 field with flowers</a:t>
            </a:r>
            <a:endParaRPr lang="ru-RU" sz="24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587727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taiga</a:t>
            </a:r>
            <a:endParaRPr lang="ru-RU" sz="2800" dirty="0">
              <a:solidFill>
                <a:srgbClr val="C00000"/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ЛЬЯ ЕФИМОВИЧ РЕП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836712"/>
            <a:ext cx="3857129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карт реп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924944"/>
            <a:ext cx="2867968" cy="3815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реп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10768">
            <a:off x="4914432" y="373728"/>
            <a:ext cx="4012805" cy="2580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0" y="-243408"/>
            <a:ext cx="21602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Rr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77272"/>
            <a:ext cx="644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R</a:t>
            </a:r>
            <a:r>
              <a:rPr lang="en-US" sz="44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epin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I.Y. – a painter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arvinovskiy_1.jpg"/>
          <p:cNvPicPr>
            <a:picLocks noChangeAspect="1"/>
          </p:cNvPicPr>
          <p:nvPr/>
        </p:nvPicPr>
        <p:blipFill>
          <a:blip r:embed="rId2" cstate="print"/>
          <a:srcRect r="4641" b="4572"/>
          <a:stretch>
            <a:fillRect/>
          </a:stretch>
        </p:blipFill>
        <p:spPr>
          <a:xfrm>
            <a:off x="0" y="1412776"/>
            <a:ext cx="5724128" cy="3816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650_554_fix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166506"/>
            <a:ext cx="3887713" cy="2691494"/>
          </a:xfrm>
          <a:prstGeom prst="rect">
            <a:avLst/>
          </a:prstGeom>
        </p:spPr>
      </p:pic>
      <p:pic>
        <p:nvPicPr>
          <p:cNvPr id="4" name="Рисунок 3" descr="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0"/>
            <a:ext cx="3779912" cy="2519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171400"/>
            <a:ext cx="35283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Ss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29200"/>
            <a:ext cx="5220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S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tate Darwin Museum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8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1947" y="0"/>
            <a:ext cx="5052053" cy="3789040"/>
          </a:xfrm>
          <a:prstGeom prst="rect">
            <a:avLst/>
          </a:prstGeom>
        </p:spPr>
      </p:pic>
      <p:pic>
        <p:nvPicPr>
          <p:cNvPr id="3" name="Рисунок 2" descr="portrait-of-pavel-mikhailovich-tretyakov-founder-of-the-gallery.jpg"/>
          <p:cNvPicPr>
            <a:picLocks noChangeAspect="1"/>
          </p:cNvPicPr>
          <p:nvPr/>
        </p:nvPicPr>
        <p:blipFill>
          <a:blip r:embed="rId3" cstate="print"/>
          <a:srcRect l="12555" r="953" b="8277"/>
          <a:stretch>
            <a:fillRect/>
          </a:stretch>
        </p:blipFill>
        <p:spPr>
          <a:xfrm rot="560693">
            <a:off x="5014336" y="3498628"/>
            <a:ext cx="3635896" cy="3084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третьяко га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72816"/>
            <a:ext cx="4680520" cy="314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5638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Tt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57452"/>
            <a:ext cx="60841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4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</a:t>
            </a:r>
            <a:r>
              <a:rPr lang="en-US" sz="40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retyakov</a:t>
            </a:r>
            <a:r>
              <a:rPr lang="en-US" sz="40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Gallary</a:t>
            </a:r>
            <a:r>
              <a:rPr lang="en-US" sz="40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-an art gallery in Moscow</a:t>
            </a:r>
            <a:endParaRPr lang="ru-RU" sz="40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829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3250" y="0"/>
            <a:ext cx="2190750" cy="4762500"/>
          </a:xfrm>
          <a:prstGeom prst="rect">
            <a:avLst/>
          </a:prstGeom>
        </p:spPr>
      </p:pic>
      <p:pic>
        <p:nvPicPr>
          <p:cNvPr id="4" name="Рисунок 3" descr="ура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ontent_1360732883.jpg"/>
          <p:cNvPicPr>
            <a:picLocks noChangeAspect="1"/>
          </p:cNvPicPr>
          <p:nvPr/>
        </p:nvPicPr>
        <p:blipFill>
          <a:blip r:embed="rId4" cstate="print"/>
          <a:srcRect l="37994" t="36233" r="-2362"/>
          <a:stretch>
            <a:fillRect/>
          </a:stretch>
        </p:blipFill>
        <p:spPr>
          <a:xfrm>
            <a:off x="4932040" y="4149080"/>
            <a:ext cx="3923928" cy="2708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43408"/>
            <a:ext cx="262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Uu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11450"/>
            <a:ext cx="5436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U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rals – the mountains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ка ВОЛГ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5650" y="0"/>
            <a:ext cx="5848350" cy="4391025"/>
          </a:xfrm>
          <a:prstGeom prst="rect">
            <a:avLst/>
          </a:prstGeom>
        </p:spPr>
      </p:pic>
      <p:pic>
        <p:nvPicPr>
          <p:cNvPr id="3" name="Рисунок 2" descr="36541594_476pxVolgae2ol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916832"/>
            <a:ext cx="2868897" cy="361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Vv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11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V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olga – the longest river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in Europe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ircob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7392" y="0"/>
            <a:ext cx="4016608" cy="3014493"/>
          </a:xfrm>
          <a:prstGeom prst="rect">
            <a:avLst/>
          </a:prstGeom>
        </p:spPr>
      </p:pic>
      <p:pic>
        <p:nvPicPr>
          <p:cNvPr id="4" name="Рисунок 3" descr="26 to the museum at n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700808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2980" y="3645024"/>
            <a:ext cx="5641020" cy="2016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3600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Ww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11450"/>
            <a:ext cx="6732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W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orld War museum in Moscow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bd08accbd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5471762" cy="364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165230465_ch0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92824">
            <a:off x="4773350" y="190533"/>
            <a:ext cx="3765118" cy="6098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-171400"/>
            <a:ext cx="33843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Xx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11450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X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-</a:t>
            </a:r>
            <a:r>
              <a:rPr lang="en-US" sz="44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mas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or </a:t>
            </a:r>
            <a:r>
              <a:rPr lang="en-US" sz="44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Chrisrmas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– a church holiday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РИЙ ГАГАР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6194" y="0"/>
            <a:ext cx="6237806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27363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Yy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73216"/>
            <a:ext cx="8460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Y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uri Gagarin – the first cosmonaut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опар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5662009" cy="424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1369901487_094363_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14445">
            <a:off x="5183081" y="220584"/>
            <a:ext cx="3821806" cy="2544068"/>
          </a:xfrm>
          <a:prstGeom prst="rect">
            <a:avLst/>
          </a:prstGeom>
        </p:spPr>
      </p:pic>
      <p:pic>
        <p:nvPicPr>
          <p:cNvPr id="4" name="Рисунок 3" descr="992990.jpg"/>
          <p:cNvPicPr>
            <a:picLocks noChangeAspect="1"/>
          </p:cNvPicPr>
          <p:nvPr/>
        </p:nvPicPr>
        <p:blipFill>
          <a:blip r:embed="rId4" cstate="print"/>
          <a:srcRect l="2648" t="4401" r="3343" b="5385"/>
          <a:stretch>
            <a:fillRect/>
          </a:stretch>
        </p:blipFill>
        <p:spPr>
          <a:xfrm rot="20742442">
            <a:off x="4815205" y="3751113"/>
            <a:ext cx="4086539" cy="2474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87424"/>
            <a:ext cx="35283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Zz</a:t>
            </a:r>
            <a:endParaRPr lang="ru-RU" sz="13800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733256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Z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oo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хмат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0"/>
            <a:ext cx="50591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33843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Aa</a:t>
            </a:r>
            <a:endParaRPr lang="ru-RU" sz="13800" b="1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057233"/>
            <a:ext cx="4211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</a:t>
            </a:r>
            <a:r>
              <a:rPr lang="en-US" sz="44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khmatova</a:t>
            </a:r>
            <a:endParaRPr lang="en-US" sz="5400" dirty="0" smtClean="0">
              <a:solidFill>
                <a:srgbClr val="000066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Anna – 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 Russian poetess</a:t>
            </a:r>
            <a:endParaRPr lang="ru-RU" sz="5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6185226_large_4085248_bereza3.jpg"/>
          <p:cNvPicPr>
            <a:picLocks noChangeAspect="1"/>
          </p:cNvPicPr>
          <p:nvPr/>
        </p:nvPicPr>
        <p:blipFill>
          <a:blip r:embed="rId2" cstate="print"/>
          <a:srcRect l="24259" t="11018"/>
          <a:stretch>
            <a:fillRect/>
          </a:stretch>
        </p:blipFill>
        <p:spPr>
          <a:xfrm>
            <a:off x="2483768" y="0"/>
            <a:ext cx="66602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25202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Bb</a:t>
            </a:r>
            <a:endParaRPr lang="ru-RU" sz="11500" b="1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45224"/>
            <a:ext cx="3131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 </a:t>
            </a:r>
            <a:r>
              <a:rPr lang="en-US" sz="4400" b="1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</a:t>
            </a:r>
            <a:r>
              <a:rPr lang="en-US" sz="4400" b="1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irch – </a:t>
            </a:r>
          </a:p>
          <a:p>
            <a:r>
              <a:rPr lang="en-US" sz="4400" b="1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 nice tree</a:t>
            </a:r>
            <a:endParaRPr lang="ru-RU" sz="4400" b="1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1цирк.jpg"/>
          <p:cNvPicPr>
            <a:picLocks noChangeAspect="1"/>
          </p:cNvPicPr>
          <p:nvPr/>
        </p:nvPicPr>
        <p:blipFill>
          <a:blip r:embed="rId2" cstate="print"/>
          <a:srcRect b="-5800"/>
          <a:stretch>
            <a:fillRect/>
          </a:stretch>
        </p:blipFill>
        <p:spPr>
          <a:xfrm>
            <a:off x="840108" y="1628800"/>
            <a:ext cx="508439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мартышка.jpg"/>
          <p:cNvPicPr>
            <a:picLocks noChangeAspect="1"/>
          </p:cNvPicPr>
          <p:nvPr/>
        </p:nvPicPr>
        <p:blipFill>
          <a:blip r:embed="rId3" cstate="print"/>
          <a:srcRect l="17873" t="15556" r="5416" b="6937"/>
          <a:stretch>
            <a:fillRect/>
          </a:stretch>
        </p:blipFill>
        <p:spPr>
          <a:xfrm>
            <a:off x="6084168" y="2852936"/>
            <a:ext cx="3059832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никул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2256" y="0"/>
            <a:ext cx="3791744" cy="284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-171400"/>
            <a:ext cx="33843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Cc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17232"/>
            <a:ext cx="7452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c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ircus on </a:t>
            </a:r>
            <a:r>
              <a:rPr lang="en-US" sz="4400" dirty="0" err="1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Tsvetnoi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 Boulevard in Moscow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8ca40923e16e50bcdf608bf2dbaa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6512" y="0"/>
            <a:ext cx="50474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33843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Dd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97152"/>
            <a:ext cx="5508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ostoyevsky F.M – 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 Russian writer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асх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5373216" cy="380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пасх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1581" y="1"/>
            <a:ext cx="3292419" cy="3140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3042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Ee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11450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E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aster – 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 church holiday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  <p:pic>
        <p:nvPicPr>
          <p:cNvPr id="6" name="Рисунок 5" descr="пасха 3.jpg"/>
          <p:cNvPicPr>
            <a:picLocks noChangeAspect="1"/>
          </p:cNvPicPr>
          <p:nvPr/>
        </p:nvPicPr>
        <p:blipFill>
          <a:blip r:embed="rId4" cstate="print"/>
          <a:srcRect l="10964" r="6666" b="2200"/>
          <a:stretch>
            <a:fillRect/>
          </a:stretch>
        </p:blipFill>
        <p:spPr>
          <a:xfrm rot="744588">
            <a:off x="6588224" y="3284984"/>
            <a:ext cx="2118742" cy="3316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ca_thumb_l_moscow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628800"/>
            <a:ext cx="6096000" cy="406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гран пал.jpg"/>
          <p:cNvPicPr>
            <a:picLocks noChangeAspect="1"/>
          </p:cNvPicPr>
          <p:nvPr/>
        </p:nvPicPr>
        <p:blipFill>
          <a:blip r:embed="rId3" cstate="print"/>
          <a:srcRect l="6688" t="10413" r="7476" b="2496"/>
          <a:stretch>
            <a:fillRect/>
          </a:stretch>
        </p:blipFill>
        <p:spPr>
          <a:xfrm>
            <a:off x="5364088" y="0"/>
            <a:ext cx="3779912" cy="2670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3744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Ff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11450"/>
            <a:ext cx="8892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F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aceted Chamber in the Moscow Kremlin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ЛАДИМИР-города Золотого кольца Росс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УЗДАЛЬ - города Золотого кольца Росс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19" y="4528260"/>
            <a:ext cx="3491881" cy="232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goldr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412776"/>
            <a:ext cx="4896544" cy="3917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-315416"/>
            <a:ext cx="45365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Gg</a:t>
            </a:r>
            <a:endParaRPr lang="ru-RU" sz="13800" dirty="0">
              <a:solidFill>
                <a:srgbClr val="C0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01208"/>
            <a:ext cx="5796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4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G</a:t>
            </a:r>
            <a:r>
              <a:rPr lang="en-US" sz="4400" dirty="0" smtClean="0">
                <a:solidFill>
                  <a:srgbClr val="000066"/>
                </a:solidFill>
                <a:latin typeface="Aharoni" pitchFamily="2" charset="-79"/>
                <a:cs typeface="Aharoni" pitchFamily="2" charset="-79"/>
              </a:rPr>
              <a:t>olden Ring of Russia </a:t>
            </a:r>
            <a:endParaRPr lang="ru-RU" sz="4400" dirty="0">
              <a:solidFill>
                <a:srgbClr val="000066"/>
              </a:solidFill>
              <a:cs typeface="Aharoni" pitchFamily="2" charset="-79"/>
            </a:endParaRPr>
          </a:p>
        </p:txBody>
      </p:sp>
      <p:pic>
        <p:nvPicPr>
          <p:cNvPr id="7" name="Рисунок 6" descr="ЯРОСЛАВ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4121" y="2492896"/>
            <a:ext cx="2729879" cy="180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983760" y="37170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Yaroslavl’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9784" y="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Vladimir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0272" y="47971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C00000"/>
                </a:solidFill>
              </a:rPr>
              <a:t>Suzdal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</TotalTime>
  <Words>213</Words>
  <Application>Microsoft Office PowerPoint</Application>
  <PresentationFormat>Экран (4:3)</PresentationFormat>
  <Paragraphs>75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XTreme.ws</cp:lastModifiedBy>
  <cp:revision>75</cp:revision>
  <dcterms:created xsi:type="dcterms:W3CDTF">2014-03-28T16:21:52Z</dcterms:created>
  <dcterms:modified xsi:type="dcterms:W3CDTF">2014-05-27T09:46:44Z</dcterms:modified>
</cp:coreProperties>
</file>