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8" r:id="rId3"/>
    <p:sldId id="269" r:id="rId4"/>
    <p:sldId id="256" r:id="rId5"/>
    <p:sldId id="258" r:id="rId6"/>
    <p:sldId id="259" r:id="rId7"/>
    <p:sldId id="260" r:id="rId8"/>
    <p:sldId id="261" r:id="rId9"/>
    <p:sldId id="262" r:id="rId10"/>
    <p:sldId id="272" r:id="rId11"/>
    <p:sldId id="273" r:id="rId12"/>
    <p:sldId id="270" r:id="rId13"/>
    <p:sldId id="271" r:id="rId14"/>
    <p:sldId id="278" r:id="rId15"/>
    <p:sldId id="277" r:id="rId16"/>
    <p:sldId id="275" r:id="rId17"/>
    <p:sldId id="276" r:id="rId18"/>
    <p:sldId id="263" r:id="rId19"/>
    <p:sldId id="264" r:id="rId20"/>
    <p:sldId id="265" r:id="rId21"/>
    <p:sldId id="266" r:id="rId22"/>
    <p:sldId id="26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F13FAC-E3F3-4E28-B1A2-4D333B9B846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C9DA1F-9151-4115-B403-E2D66118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 smtClean="0">
                <a:latin typeface="Arial" pitchFamily="34" charset="0"/>
                <a:cs typeface="Arial" pitchFamily="34" charset="0"/>
              </a:rPr>
              <a:t>В.Б.Эдигей</a:t>
            </a:r>
            <a:endParaRPr lang="ru-RU" sz="7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7349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3672408" cy="5114550"/>
          </a:xfrm>
        </p:spPr>
      </p:pic>
      <p:pic>
        <p:nvPicPr>
          <p:cNvPr id="5" name="Рисунок 4" descr="10000282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628800"/>
            <a:ext cx="3888432" cy="50196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 12. Уровень 0</a:t>
            </a:r>
            <a:r>
              <a:rPr lang="ru-RU" dirty="0" smtClean="0">
                <a:solidFill>
                  <a:srgbClr val="FF0000"/>
                </a:solidFill>
              </a:rPr>
              <a:t>**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Поменяй буквы местами так, чтобы получилось слово.</a:t>
            </a:r>
            <a:br>
              <a:rPr lang="ru-RU" dirty="0" smtClean="0"/>
            </a:br>
            <a:r>
              <a:rPr lang="ru-RU" dirty="0" smtClean="0"/>
              <a:t>СЛОКРЕ - ............... (КРЕСЛО)</a:t>
            </a:r>
            <a:br>
              <a:rPr lang="ru-RU" dirty="0" smtClean="0"/>
            </a:br>
            <a:r>
              <a:rPr lang="ru-RU" dirty="0" smtClean="0"/>
              <a:t>ВЯКЧЕР - ............... (ЧЕРВЯК)</a:t>
            </a:r>
            <a:br>
              <a:rPr lang="ru-RU" dirty="0" smtClean="0"/>
            </a:br>
            <a:r>
              <a:rPr lang="ru-RU" dirty="0" smtClean="0"/>
              <a:t>УДАПОС - ............... (ПОСУДА)</a:t>
            </a:r>
            <a:br>
              <a:rPr lang="ru-RU" dirty="0" smtClean="0"/>
            </a:br>
            <a:r>
              <a:rPr lang="ru-RU" dirty="0" smtClean="0"/>
              <a:t>ЛКИОПИ - ............... (ОПИЛКИ)</a:t>
            </a:r>
            <a:br>
              <a:rPr lang="ru-RU" dirty="0" smtClean="0"/>
            </a:br>
            <a:r>
              <a:rPr lang="ru-RU" dirty="0" smtClean="0"/>
              <a:t>СКАКРА - ............... (КРАСКА)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13. Уровень 1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Поменяй буквы местами так, чтобы получилось слово.</a:t>
            </a:r>
            <a:br>
              <a:rPr lang="ru-RU" dirty="0" smtClean="0"/>
            </a:br>
            <a:r>
              <a:rPr lang="ru-RU" dirty="0" smtClean="0"/>
              <a:t>БАЖА - ............... (ЖАБА)</a:t>
            </a:r>
            <a:br>
              <a:rPr lang="ru-RU" dirty="0" smtClean="0"/>
            </a:br>
            <a:r>
              <a:rPr lang="ru-RU" dirty="0" smtClean="0"/>
              <a:t>САЛИ - ............... (ЛИСА)</a:t>
            </a:r>
            <a:br>
              <a:rPr lang="ru-RU" dirty="0" smtClean="0"/>
            </a:br>
            <a:r>
              <a:rPr lang="ru-RU" dirty="0" smtClean="0"/>
              <a:t>ЗАРО - ............... (РОЗА)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Эдигей 94-9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8146" y="260648"/>
            <a:ext cx="8182325" cy="673635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ычитание в середине слова 74-7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20050" y="0"/>
            <a:ext cx="9184537" cy="716533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548680"/>
            <a:ext cx="77152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Задание 37. Пропуск буквы в левой половине равенства.</a:t>
            </a:r>
            <a:br>
              <a:rPr lang="ru-RU" dirty="0" smtClean="0"/>
            </a:br>
            <a:r>
              <a:rPr lang="ru-RU" dirty="0" smtClean="0"/>
              <a:t>Прочитай слово.</a:t>
            </a:r>
            <a:br>
              <a:rPr lang="ru-RU" dirty="0" smtClean="0"/>
            </a:br>
            <a:r>
              <a:rPr lang="ru-RU" dirty="0" smtClean="0"/>
              <a:t>Я ... + В ... РЬ = ЯНВАРЬ</a:t>
            </a:r>
            <a:br>
              <a:rPr lang="ru-RU" dirty="0" smtClean="0"/>
            </a:br>
            <a:r>
              <a:rPr lang="ru-RU" dirty="0" smtClean="0"/>
              <a:t>Л ... Ф + ... = ЛИФТ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38. Пропуск букв в обеих половинах равенства.</a:t>
            </a:r>
            <a:br>
              <a:rPr lang="ru-RU" dirty="0" smtClean="0"/>
            </a:br>
            <a:r>
              <a:rPr lang="ru-RU" dirty="0" smtClean="0"/>
              <a:t>Прочитай слово.</a:t>
            </a:r>
            <a:br>
              <a:rPr lang="ru-RU" dirty="0" smtClean="0"/>
            </a:br>
            <a:r>
              <a:rPr lang="ru-RU" dirty="0" smtClean="0"/>
              <a:t>Б ... + Г ... Ж = ... АГА ...                                 (БАГАЖ)</a:t>
            </a:r>
            <a:br>
              <a:rPr lang="ru-RU" dirty="0" smtClean="0"/>
            </a:br>
            <a:r>
              <a:rPr lang="ru-RU" dirty="0" smtClean="0"/>
              <a:t>М ... РА ... = ... И + ... ... Ж                               (МИРАЖ)</a:t>
            </a:r>
            <a:br>
              <a:rPr lang="ru-RU" dirty="0" smtClean="0"/>
            </a:br>
            <a:r>
              <a:rPr lang="ru-RU" dirty="0" smtClean="0"/>
              <a:t>... Е ... ЛА = М ... Т + ... ...                                     (МЕТЛА)</a:t>
            </a:r>
            <a:br>
              <a:rPr lang="ru-RU" dirty="0" smtClean="0"/>
            </a:br>
            <a:r>
              <a:rPr lang="ru-RU" dirty="0" smtClean="0"/>
              <a:t>М ... СК ... = ... А ... + ... А                                   (МАСКА)</a:t>
            </a:r>
            <a:br>
              <a:rPr lang="ru-RU" dirty="0" smtClean="0"/>
            </a:br>
            <a:r>
              <a:rPr lang="ru-RU" dirty="0" smtClean="0"/>
              <a:t>... ОЛ ... ... ... К = П ... ... Д + НИ ...                (ПОЛДНИК)</a:t>
            </a:r>
            <a:br>
              <a:rPr lang="ru-RU" dirty="0" smtClean="0"/>
            </a:br>
            <a:r>
              <a:rPr lang="ru-RU" dirty="0" smtClean="0"/>
              <a:t>... ... ЕЧА = СВ ... + ... ...                                       (СВЕЧА)</a:t>
            </a:r>
            <a:br>
              <a:rPr lang="ru-RU" dirty="0" smtClean="0"/>
            </a:br>
            <a:r>
              <a:rPr lang="ru-RU" dirty="0" smtClean="0"/>
              <a:t>... А ... КА = Т ... Ч + ... ...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34. Вычитание из последнего слога.</a:t>
            </a:r>
            <a:br>
              <a:rPr lang="ru-RU" dirty="0" smtClean="0"/>
            </a:br>
            <a:r>
              <a:rPr lang="ru-RU" dirty="0" smtClean="0"/>
              <a:t>Прочитай слово.</a:t>
            </a:r>
            <a:br>
              <a:rPr lang="ru-RU" dirty="0" smtClean="0"/>
            </a:br>
            <a:r>
              <a:rPr lang="ru-RU" dirty="0" smtClean="0"/>
              <a:t>МО + РО + ЗА - А = ...................... (МОРОЗ)</a:t>
            </a:r>
            <a:br>
              <a:rPr lang="ru-RU" dirty="0" smtClean="0"/>
            </a:br>
            <a:r>
              <a:rPr lang="ru-RU" dirty="0" smtClean="0"/>
              <a:t>БЕ + СЕ + ДРА - Р = ...................... (БЕСЕДА)</a:t>
            </a:r>
            <a:br>
              <a:rPr lang="ru-RU" dirty="0" smtClean="0"/>
            </a:br>
            <a:r>
              <a:rPr lang="ru-RU" dirty="0" smtClean="0"/>
              <a:t>КОМ + НА +ТВА - В = ...................... (КОМНАТА)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Реконструкция слова в составе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Прочитай оба предложения. Определи недостающее второму предложению слово.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Маша живёт недалеко от КОЛЫШ.</a:t>
            </a:r>
            <a:br>
              <a:rPr lang="ru-RU" dirty="0" smtClean="0"/>
            </a:br>
            <a:r>
              <a:rPr lang="ru-RU" dirty="0" smtClean="0"/>
              <a:t>Недалеко от школы ............... Маша.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Весна была АННЯЯР.</a:t>
            </a:r>
            <a:br>
              <a:rPr lang="ru-RU" dirty="0" smtClean="0"/>
            </a:br>
            <a:r>
              <a:rPr lang="ru-RU" dirty="0" smtClean="0"/>
              <a:t>Была ранняя ...............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Мороз сковал УЛИЖ.</a:t>
            </a:r>
            <a:br>
              <a:rPr lang="ru-RU" dirty="0" smtClean="0"/>
            </a:br>
            <a:r>
              <a:rPr lang="ru-RU" dirty="0" smtClean="0"/>
              <a:t>Лужи ............... мороз.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Птицы клевали НАРЁЗ.</a:t>
            </a:r>
            <a:br>
              <a:rPr lang="ru-RU" dirty="0" smtClean="0"/>
            </a:br>
            <a:r>
              <a:rPr lang="ru-RU" dirty="0" smtClean="0"/>
              <a:t>Клевали ............... зёрна.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Реконструкция двух слов в составе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Прочитай оба предложения. Определи недостающее второму предложению слово.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опушке АСЕЛ ЦВЕРАСЛА ива.</a:t>
            </a:r>
            <a:br>
              <a:rPr lang="ru-RU" dirty="0" smtClean="0"/>
            </a:br>
            <a:r>
              <a:rPr lang="ru-RU" dirty="0" smtClean="0"/>
              <a:t>Ива расцвела на ............... ...............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Фёдор ТАКАЕТ Аню на НАСКАХ.</a:t>
            </a:r>
            <a:br>
              <a:rPr lang="ru-RU" dirty="0" smtClean="0"/>
            </a:br>
            <a:r>
              <a:rPr lang="ru-RU" dirty="0" smtClean="0"/>
              <a:t>Аню на ............... катает ............... 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Уроки первого уровня сложности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ym typeface="Wingdings"/>
              </a:rPr>
              <a:t></a:t>
            </a:r>
            <a:r>
              <a:rPr lang="ru-RU" dirty="0"/>
              <a:t> Прочитай текст.</a:t>
            </a:r>
          </a:p>
          <a:p>
            <a:r>
              <a:rPr lang="ru-RU" b="1" dirty="0"/>
              <a:t>ОСЕНЬ.  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Уходит	ЕНЬОС.</a:t>
            </a:r>
            <a:endParaRPr lang="ru-RU" dirty="0"/>
          </a:p>
          <a:p>
            <a:r>
              <a:rPr lang="ru-RU" b="1" dirty="0"/>
              <a:t>Часто идут ДИДОЖ. На ЦЕУЛИ дует сильный НЫЙЛОДХО ветер. ТИДЕ играют дома</a:t>
            </a:r>
            <a:r>
              <a:rPr lang="ru-RU" b="1" dirty="0" smtClean="0"/>
              <a:t>.</a:t>
            </a:r>
          </a:p>
          <a:p>
            <a:r>
              <a:rPr lang="ru-RU" dirty="0">
                <a:sym typeface="Wingdings"/>
              </a:rPr>
              <a:t></a:t>
            </a:r>
            <a:r>
              <a:rPr lang="ru-RU" dirty="0"/>
              <a:t> Выполни математические действия и прочитай слово.</a:t>
            </a:r>
          </a:p>
          <a:p>
            <a:r>
              <a:rPr lang="ru-RU" b="1" cap="small" dirty="0" smtClean="0"/>
              <a:t>СУ</a:t>
            </a:r>
            <a:r>
              <a:rPr lang="ru-RU" b="1" dirty="0" smtClean="0"/>
              <a:t>+</a:t>
            </a:r>
            <a:r>
              <a:rPr lang="ru-RU" b="1" cap="small" dirty="0" smtClean="0"/>
              <a:t>Р</a:t>
            </a:r>
            <a:r>
              <a:rPr lang="ru-RU" b="1" dirty="0" smtClean="0"/>
              <a:t>+Ж+О-Ж-У-С+СТ =</a:t>
            </a:r>
            <a:r>
              <a:rPr lang="ru-RU" b="1" cap="small" dirty="0"/>
              <a:t>Р</a:t>
            </a:r>
            <a:r>
              <a:rPr lang="ru-RU" b="1" cap="small" dirty="0" smtClean="0"/>
              <a:t>...</a:t>
            </a:r>
            <a:r>
              <a:rPr lang="ru-RU" b="1" dirty="0"/>
              <a:t>	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урока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ym typeface="Wingdings"/>
              </a:rPr>
              <a:t></a:t>
            </a:r>
            <a:r>
              <a:rPr lang="ru-RU" b="1" dirty="0"/>
              <a:t> ОСЕНЬ. Уходит </a:t>
            </a:r>
            <a:r>
              <a:rPr lang="ru-RU" b="1" u="sng" dirty="0"/>
              <a:t>осень</a:t>
            </a:r>
            <a:r>
              <a:rPr lang="ru-RU" b="1" dirty="0"/>
              <a:t>. Часто идут </a:t>
            </a:r>
            <a:r>
              <a:rPr lang="ru-RU" b="1" u="sng" dirty="0"/>
              <a:t>дожди</a:t>
            </a:r>
            <a:r>
              <a:rPr lang="ru-RU" b="1" dirty="0"/>
              <a:t>. На </a:t>
            </a:r>
            <a:r>
              <a:rPr lang="ru-RU" b="1" u="sng" dirty="0"/>
              <a:t>улице</a:t>
            </a:r>
            <a:r>
              <a:rPr lang="ru-RU" b="1" dirty="0"/>
              <a:t> дует сильный </a:t>
            </a:r>
            <a:r>
              <a:rPr lang="ru-RU" b="1" u="sng" dirty="0"/>
              <a:t>холодный</a:t>
            </a:r>
            <a:r>
              <a:rPr lang="ru-RU" b="1" dirty="0"/>
              <a:t> ветер. </a:t>
            </a:r>
            <a:r>
              <a:rPr lang="ru-RU" b="1" u="sng" dirty="0"/>
              <a:t>Дети</a:t>
            </a:r>
            <a:r>
              <a:rPr lang="ru-RU" b="1" dirty="0"/>
              <a:t> играют дома.</a:t>
            </a:r>
            <a:endParaRPr lang="ru-RU" dirty="0"/>
          </a:p>
          <a:p>
            <a:r>
              <a:rPr lang="ru-RU" b="1" dirty="0">
                <a:sym typeface="Wingdings"/>
              </a:rPr>
              <a:t></a:t>
            </a:r>
            <a:r>
              <a:rPr lang="ru-RU" b="1" dirty="0"/>
              <a:t> СУ + Р + Ж + О - ЖУ - С + СТ = РОСТ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Методика</a:t>
            </a:r>
            <a:r>
              <a:rPr lang="ru-RU" dirty="0"/>
              <a:t>, разработанная учителем-методистом В.Б. </a:t>
            </a:r>
            <a:r>
              <a:rPr lang="ru-RU" dirty="0" err="1"/>
              <a:t>Эдигеем</a:t>
            </a:r>
            <a:r>
              <a:rPr lang="ru-RU" dirty="0"/>
              <a:t> с использованием идей английского психолога, профессора Г. </a:t>
            </a:r>
            <a:r>
              <a:rPr lang="ru-RU" dirty="0" err="1"/>
              <a:t>Айзенка</a:t>
            </a:r>
            <a:r>
              <a:rPr lang="ru-RU" dirty="0"/>
              <a:t> </a:t>
            </a:r>
            <a:r>
              <a:rPr lang="ru-RU" dirty="0" smtClean="0"/>
              <a:t> способствует </a:t>
            </a:r>
            <a:r>
              <a:rPr lang="ru-RU" dirty="0"/>
              <a:t>решению глобальной проблемы школы – воспитанию интереса к учению, стремления к овладению знаниями.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Был КИЙЖАР день. Ярко светит НЫШСОЛКО Папа, мама и я ХАПОЕЛИ к реке. РОШОХО летом возле воды.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3016"/>
            <a:ext cx="8435280" cy="3096344"/>
          </a:xfrm>
        </p:spPr>
        <p:txBody>
          <a:bodyPr>
            <a:normAutofit/>
          </a:bodyPr>
          <a:lstStyle/>
          <a:p>
            <a:r>
              <a:rPr lang="ru-RU" b="1" dirty="0"/>
              <a:t>Несла девочка РОВЕД воды. Ведро ЛОБЫ худое. Вода ЛАТЕК на землю. А девочка была ДАРА. Ей нести стало ЧЕЛЕГ. Пришла она МОЙДО, а воды в ведре нет</a:t>
            </a:r>
            <a:r>
              <a:rPr lang="ru-RU" b="1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648"/>
            <a:ext cx="7427168" cy="586551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ЗАДАНИЯ</a:t>
            </a:r>
            <a:endParaRPr lang="ru-RU" dirty="0"/>
          </a:p>
          <a:p>
            <a:r>
              <a:rPr lang="ru-RU" b="1" dirty="0"/>
              <a:t>1 КЛАСС</a:t>
            </a:r>
            <a:endParaRPr lang="ru-RU" dirty="0"/>
          </a:p>
          <a:p>
            <a:r>
              <a:rPr lang="ru-RU" b="1" dirty="0"/>
              <a:t>1                  </a:t>
            </a:r>
            <a:r>
              <a:rPr lang="ru-RU" b="1" i="1" dirty="0"/>
              <a:t>На </a:t>
            </a:r>
            <a:r>
              <a:rPr lang="ru-RU" b="1" i="1" dirty="0" err="1"/>
              <a:t>келыбар</a:t>
            </a:r>
            <a:endParaRPr lang="ru-RU" dirty="0"/>
          </a:p>
          <a:p>
            <a:r>
              <a:rPr lang="ru-RU" dirty="0" err="1"/>
              <a:t>Ратеяб</a:t>
            </a:r>
            <a:r>
              <a:rPr lang="ru-RU" dirty="0"/>
              <a:t> </a:t>
            </a:r>
            <a:r>
              <a:rPr lang="ru-RU" dirty="0" err="1"/>
              <a:t>лоишп</a:t>
            </a:r>
            <a:r>
              <a:rPr lang="ru-RU" dirty="0"/>
              <a:t> </a:t>
            </a:r>
            <a:r>
              <a:rPr lang="ru-RU" dirty="0" err="1"/>
              <a:t>тиволь</a:t>
            </a:r>
            <a:r>
              <a:rPr lang="ru-RU" dirty="0"/>
              <a:t> </a:t>
            </a:r>
            <a:r>
              <a:rPr lang="ru-RU" dirty="0" err="1"/>
              <a:t>убры</a:t>
            </a:r>
            <a:r>
              <a:rPr lang="ru-RU" dirty="0"/>
              <a:t>. </a:t>
            </a:r>
            <a:r>
              <a:rPr lang="ru-RU" dirty="0" err="1"/>
              <a:t>аСаш</a:t>
            </a:r>
            <a:r>
              <a:rPr lang="ru-RU" dirty="0"/>
              <a:t> </a:t>
            </a:r>
            <a:r>
              <a:rPr lang="ru-RU" dirty="0" err="1"/>
              <a:t>ёсн</a:t>
            </a:r>
            <a:r>
              <a:rPr lang="ru-RU" dirty="0"/>
              <a:t> </a:t>
            </a:r>
            <a:r>
              <a:rPr lang="ru-RU" dirty="0" err="1"/>
              <a:t>дочуки</a:t>
            </a:r>
            <a:r>
              <a:rPr lang="ru-RU" dirty="0"/>
              <a:t>. </a:t>
            </a:r>
            <a:r>
              <a:rPr lang="ru-RU" dirty="0" err="1"/>
              <a:t>Кляо</a:t>
            </a:r>
            <a:r>
              <a:rPr lang="ru-RU" dirty="0"/>
              <a:t> и </a:t>
            </a:r>
            <a:r>
              <a:rPr lang="ru-RU" dirty="0" err="1"/>
              <a:t>Алки</a:t>
            </a:r>
            <a:r>
              <a:rPr lang="ru-RU" dirty="0"/>
              <a:t> </a:t>
            </a:r>
            <a:r>
              <a:rPr lang="ru-RU" dirty="0" err="1"/>
              <a:t>лизяв</a:t>
            </a:r>
            <a:r>
              <a:rPr lang="ru-RU" dirty="0"/>
              <a:t> </a:t>
            </a:r>
            <a:r>
              <a:rPr lang="ru-RU" dirty="0" err="1"/>
              <a:t>тьес</a:t>
            </a:r>
            <a:r>
              <a:rPr lang="ru-RU" dirty="0"/>
              <a:t>. </a:t>
            </a:r>
            <a:r>
              <a:rPr lang="ru-RU" dirty="0" err="1"/>
              <a:t>аСаш</a:t>
            </a:r>
            <a:r>
              <a:rPr lang="ru-RU" dirty="0"/>
              <a:t> </a:t>
            </a:r>
            <a:r>
              <a:rPr lang="ru-RU" dirty="0" err="1"/>
              <a:t>мойпал</a:t>
            </a:r>
            <a:r>
              <a:rPr lang="ru-RU" dirty="0"/>
              <a:t> </a:t>
            </a:r>
            <a:r>
              <a:rPr lang="ru-RU" dirty="0" err="1"/>
              <a:t>тьяп</a:t>
            </a:r>
            <a:r>
              <a:rPr lang="ru-RU" dirty="0"/>
              <a:t> </a:t>
            </a:r>
            <a:r>
              <a:rPr lang="ru-RU" dirty="0" err="1"/>
              <a:t>кенуой</a:t>
            </a:r>
            <a:r>
              <a:rPr lang="ru-RU" dirty="0"/>
              <a:t>. </a:t>
            </a:r>
            <a:r>
              <a:rPr lang="ru-RU" dirty="0" err="1"/>
              <a:t>Кляо</a:t>
            </a:r>
            <a:r>
              <a:rPr lang="ru-RU" dirty="0"/>
              <a:t> </a:t>
            </a:r>
            <a:r>
              <a:rPr lang="ru-RU" dirty="0" err="1"/>
              <a:t>молайп</a:t>
            </a:r>
            <a:r>
              <a:rPr lang="ru-RU" dirty="0"/>
              <a:t> </a:t>
            </a:r>
            <a:r>
              <a:rPr lang="ru-RU" dirty="0" err="1"/>
              <a:t>щикале</a:t>
            </a:r>
            <a:r>
              <a:rPr lang="ru-RU" dirty="0"/>
              <a:t>. </a:t>
            </a:r>
            <a:r>
              <a:rPr lang="ru-RU" dirty="0" err="1"/>
              <a:t>Алкиу</a:t>
            </a:r>
            <a:r>
              <a:rPr lang="ru-RU" dirty="0"/>
              <a:t> </a:t>
            </a:r>
            <a:r>
              <a:rPr lang="ru-RU" dirty="0" err="1"/>
              <a:t>лаппося</a:t>
            </a:r>
            <a:r>
              <a:rPr lang="ru-RU" dirty="0"/>
              <a:t> </a:t>
            </a:r>
            <a:r>
              <a:rPr lang="ru-RU" dirty="0" err="1"/>
              <a:t>калиймень</a:t>
            </a:r>
            <a:r>
              <a:rPr lang="ru-RU" dirty="0"/>
              <a:t> </a:t>
            </a:r>
            <a:r>
              <a:rPr lang="ru-RU" dirty="0" err="1"/>
              <a:t>касарь</a:t>
            </a:r>
            <a:r>
              <a:rPr lang="ru-RU" dirty="0"/>
              <a:t>.</a:t>
            </a:r>
          </a:p>
          <a:p>
            <a:r>
              <a:rPr lang="ru-RU" b="1" dirty="0"/>
              <a:t>2                       </a:t>
            </a:r>
            <a:r>
              <a:rPr lang="ru-RU" b="1" i="1" dirty="0" err="1"/>
              <a:t>никУче</a:t>
            </a:r>
            <a:endParaRPr lang="ru-RU" dirty="0"/>
          </a:p>
          <a:p>
            <a:r>
              <a:rPr lang="ru-RU" dirty="0" err="1"/>
              <a:t>реЮ</a:t>
            </a:r>
            <a:r>
              <a:rPr lang="ru-RU" dirty="0"/>
              <a:t> </a:t>
            </a:r>
            <a:r>
              <a:rPr lang="ru-RU" dirty="0" err="1"/>
              <a:t>месь</a:t>
            </a:r>
            <a:r>
              <a:rPr lang="ru-RU" dirty="0"/>
              <a:t> тел. </a:t>
            </a:r>
            <a:r>
              <a:rPr lang="ru-RU" dirty="0" err="1"/>
              <a:t>ьперТе</a:t>
            </a:r>
            <a:r>
              <a:rPr lang="ru-RU" dirty="0"/>
              <a:t> </a:t>
            </a:r>
            <a:r>
              <a:rPr lang="ru-RU" dirty="0" err="1"/>
              <a:t>арЮ</a:t>
            </a:r>
            <a:r>
              <a:rPr lang="ru-RU" dirty="0"/>
              <a:t> </a:t>
            </a:r>
            <a:r>
              <a:rPr lang="ru-RU" dirty="0" err="1"/>
              <a:t>неикуч</a:t>
            </a:r>
            <a:r>
              <a:rPr lang="ru-RU" dirty="0"/>
              <a:t>. </a:t>
            </a:r>
            <a:r>
              <a:rPr lang="ru-RU" dirty="0" err="1"/>
              <a:t>нО</a:t>
            </a:r>
            <a:r>
              <a:rPr lang="ru-RU" dirty="0"/>
              <a:t> </a:t>
            </a:r>
            <a:r>
              <a:rPr lang="ru-RU" dirty="0" err="1"/>
              <a:t>дохит</a:t>
            </a:r>
            <a:r>
              <a:rPr lang="ru-RU" dirty="0"/>
              <a:t> в </a:t>
            </a:r>
            <a:r>
              <a:rPr lang="ru-RU" dirty="0" err="1"/>
              <a:t>врепый</a:t>
            </a:r>
            <a:r>
              <a:rPr lang="ru-RU" dirty="0"/>
              <a:t> </a:t>
            </a:r>
            <a:r>
              <a:rPr lang="ru-RU" dirty="0" err="1"/>
              <a:t>ласкс</a:t>
            </a:r>
            <a:r>
              <a:rPr lang="ru-RU" dirty="0"/>
              <a:t>. </a:t>
            </a:r>
            <a:r>
              <a:rPr lang="ru-RU" dirty="0" err="1"/>
              <a:t>аПпа</a:t>
            </a:r>
            <a:r>
              <a:rPr lang="ru-RU" dirty="0"/>
              <a:t> </a:t>
            </a:r>
            <a:r>
              <a:rPr lang="ru-RU" dirty="0" err="1"/>
              <a:t>пуилк</a:t>
            </a:r>
            <a:r>
              <a:rPr lang="ru-RU" dirty="0"/>
              <a:t> </a:t>
            </a:r>
            <a:r>
              <a:rPr lang="ru-RU" dirty="0" err="1"/>
              <a:t>суны</a:t>
            </a:r>
            <a:r>
              <a:rPr lang="ru-RU" dirty="0"/>
              <a:t> </a:t>
            </a:r>
            <a:r>
              <a:rPr lang="ru-RU" dirty="0" err="1"/>
              <a:t>трефопль</a:t>
            </a:r>
            <a:r>
              <a:rPr lang="ru-RU" dirty="0"/>
              <a:t>. </a:t>
            </a:r>
            <a:r>
              <a:rPr lang="ru-RU" dirty="0" err="1"/>
              <a:t>маТ</a:t>
            </a:r>
            <a:r>
              <a:rPr lang="ru-RU" dirty="0"/>
              <a:t> </a:t>
            </a:r>
            <a:r>
              <a:rPr lang="ru-RU" dirty="0" err="1"/>
              <a:t>жател</a:t>
            </a:r>
            <a:r>
              <a:rPr lang="ru-RU" dirty="0"/>
              <a:t> </a:t>
            </a:r>
            <a:r>
              <a:rPr lang="ru-RU" dirty="0" err="1"/>
              <a:t>непал</a:t>
            </a:r>
            <a:r>
              <a:rPr lang="ru-RU" dirty="0"/>
              <a:t>, </a:t>
            </a:r>
            <a:r>
              <a:rPr lang="ru-RU" dirty="0" err="1"/>
              <a:t>ртетадь</a:t>
            </a:r>
            <a:r>
              <a:rPr lang="ru-RU" dirty="0"/>
              <a:t>, </a:t>
            </a:r>
            <a:r>
              <a:rPr lang="ru-RU" dirty="0" err="1"/>
              <a:t>кварьбу</a:t>
            </a:r>
            <a:r>
              <a:rPr lang="ru-RU" dirty="0"/>
              <a:t>. </a:t>
            </a:r>
            <a:r>
              <a:rPr lang="ru-RU" dirty="0" err="1"/>
              <a:t>региБе</a:t>
            </a:r>
            <a:r>
              <a:rPr lang="ru-RU" dirty="0"/>
              <a:t> </a:t>
            </a:r>
            <a:r>
              <a:rPr lang="ru-RU" dirty="0" err="1"/>
              <a:t>хи</a:t>
            </a:r>
            <a:r>
              <a:rPr lang="ru-RU" dirty="0"/>
              <a:t>, </a:t>
            </a:r>
            <a:r>
              <a:rPr lang="ru-RU" dirty="0" err="1"/>
              <a:t>арЮ</a:t>
            </a:r>
            <a:r>
              <a:rPr lang="ru-RU" dirty="0"/>
              <a:t>. </a:t>
            </a:r>
            <a:r>
              <a:rPr lang="ru-RU" dirty="0" err="1"/>
              <a:t>чисьУ</a:t>
            </a:r>
            <a:r>
              <a:rPr lang="ru-RU" dirty="0"/>
              <a:t> </a:t>
            </a:r>
            <a:r>
              <a:rPr lang="ru-RU" dirty="0" err="1"/>
              <a:t>ошохор</a:t>
            </a:r>
            <a:r>
              <a:rPr lang="ru-RU" dirty="0"/>
              <a:t>!</a:t>
            </a:r>
          </a:p>
          <a:p>
            <a:r>
              <a:rPr lang="ru-RU" b="1" dirty="0"/>
              <a:t>3                       </a:t>
            </a:r>
            <a:r>
              <a:rPr lang="ru-RU" b="1" i="1" dirty="0"/>
              <a:t>В селу</a:t>
            </a:r>
            <a:endParaRPr lang="ru-RU" dirty="0"/>
          </a:p>
          <a:p>
            <a:r>
              <a:rPr lang="ru-RU" dirty="0" err="1"/>
              <a:t>ляотС</a:t>
            </a:r>
            <a:r>
              <a:rPr lang="ru-RU" dirty="0"/>
              <a:t> </a:t>
            </a:r>
            <a:r>
              <a:rPr lang="ru-RU" dirty="0" err="1"/>
              <a:t>кийраж</a:t>
            </a:r>
            <a:r>
              <a:rPr lang="ru-RU" dirty="0"/>
              <a:t> </a:t>
            </a:r>
            <a:r>
              <a:rPr lang="ru-RU" dirty="0" err="1"/>
              <a:t>недь</a:t>
            </a:r>
            <a:r>
              <a:rPr lang="ru-RU" dirty="0"/>
              <a:t>. </a:t>
            </a:r>
            <a:r>
              <a:rPr lang="ru-RU" dirty="0" err="1"/>
              <a:t>горьИ</a:t>
            </a:r>
            <a:r>
              <a:rPr lang="ru-RU" dirty="0"/>
              <a:t> и </a:t>
            </a:r>
            <a:r>
              <a:rPr lang="ru-RU" dirty="0" err="1"/>
              <a:t>гейреС</a:t>
            </a:r>
            <a:r>
              <a:rPr lang="ru-RU" dirty="0"/>
              <a:t> </a:t>
            </a:r>
            <a:r>
              <a:rPr lang="ru-RU" dirty="0" err="1"/>
              <a:t>шопли</a:t>
            </a:r>
            <a:r>
              <a:rPr lang="ru-RU" dirty="0"/>
              <a:t> в сел. </a:t>
            </a:r>
            <a:r>
              <a:rPr lang="ru-RU" dirty="0" err="1"/>
              <a:t>ниО</a:t>
            </a:r>
            <a:r>
              <a:rPr lang="ru-RU" dirty="0"/>
              <a:t> </a:t>
            </a:r>
            <a:r>
              <a:rPr lang="ru-RU" dirty="0" err="1"/>
              <a:t>леси</a:t>
            </a:r>
            <a:r>
              <a:rPr lang="ru-RU" dirty="0"/>
              <a:t> </a:t>
            </a:r>
            <a:r>
              <a:rPr lang="ru-RU" dirty="0" err="1"/>
              <a:t>доп</a:t>
            </a:r>
            <a:r>
              <a:rPr lang="ru-RU" dirty="0"/>
              <a:t> </a:t>
            </a:r>
            <a:r>
              <a:rPr lang="ru-RU" dirty="0" err="1"/>
              <a:t>леь</a:t>
            </a:r>
            <a:r>
              <a:rPr lang="ru-RU" dirty="0"/>
              <a:t>. </a:t>
            </a:r>
            <a:r>
              <a:rPr lang="ru-RU" dirty="0" err="1"/>
              <a:t>маТ</a:t>
            </a:r>
            <a:r>
              <a:rPr lang="ru-RU" dirty="0"/>
              <a:t> </a:t>
            </a:r>
            <a:r>
              <a:rPr lang="ru-RU" dirty="0" err="1"/>
              <a:t>лыба</a:t>
            </a:r>
            <a:r>
              <a:rPr lang="ru-RU" dirty="0"/>
              <a:t> </a:t>
            </a:r>
            <a:r>
              <a:rPr lang="ru-RU" dirty="0" err="1"/>
              <a:t>неть</a:t>
            </a:r>
            <a:r>
              <a:rPr lang="ru-RU" dirty="0"/>
              <a:t>. </a:t>
            </a:r>
            <a:r>
              <a:rPr lang="ru-RU" dirty="0" err="1"/>
              <a:t>акойК</a:t>
            </a:r>
            <a:r>
              <a:rPr lang="ru-RU" dirty="0"/>
              <a:t> </a:t>
            </a:r>
            <a:r>
              <a:rPr lang="ru-RU" dirty="0" err="1"/>
              <a:t>верьз</a:t>
            </a:r>
            <a:r>
              <a:rPr lang="ru-RU" dirty="0"/>
              <a:t> в </a:t>
            </a:r>
            <a:r>
              <a:rPr lang="ru-RU" dirty="0" err="1"/>
              <a:t>стугых</a:t>
            </a:r>
            <a:r>
              <a:rPr lang="ru-RU" dirty="0"/>
              <a:t> </a:t>
            </a:r>
            <a:r>
              <a:rPr lang="ru-RU" dirty="0" err="1"/>
              <a:t>теввях</a:t>
            </a:r>
            <a:r>
              <a:rPr lang="ru-RU" dirty="0"/>
              <a:t>? </a:t>
            </a:r>
            <a:r>
              <a:rPr lang="ru-RU" dirty="0" err="1"/>
              <a:t>аД</a:t>
            </a:r>
            <a:r>
              <a:rPr lang="ru-RU" dirty="0"/>
              <a:t> </a:t>
            </a:r>
            <a:r>
              <a:rPr lang="ru-RU" dirty="0" err="1"/>
              <a:t>отэ</a:t>
            </a:r>
            <a:r>
              <a:rPr lang="ru-RU" dirty="0"/>
              <a:t> </a:t>
            </a:r>
            <a:r>
              <a:rPr lang="ru-RU" dirty="0" err="1"/>
              <a:t>жырая</a:t>
            </a:r>
            <a:r>
              <a:rPr lang="ru-RU" dirty="0"/>
              <a:t> </a:t>
            </a:r>
            <a:r>
              <a:rPr lang="ru-RU" dirty="0" err="1"/>
              <a:t>лебка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1                  </a:t>
            </a:r>
            <a:r>
              <a:rPr lang="ru-RU" b="1" i="1" dirty="0"/>
              <a:t>На рыбалке</a:t>
            </a:r>
            <a:endParaRPr lang="ru-RU" dirty="0"/>
          </a:p>
          <a:p>
            <a:r>
              <a:rPr lang="ru-RU" dirty="0"/>
              <a:t>Ребята пошли ловить рыбу. Саша нес удоч­ки. Коля и Алик взяли сеть. Саша поймал пять окуней. Коля поймал лещика. Алику попался маленький карась.</a:t>
            </a:r>
          </a:p>
          <a:p>
            <a:r>
              <a:rPr lang="ru-RU" b="1" dirty="0"/>
              <a:t>2                       </a:t>
            </a:r>
            <a:r>
              <a:rPr lang="ru-RU" b="1" i="1" dirty="0"/>
              <a:t>Ученик</a:t>
            </a:r>
            <a:endParaRPr lang="ru-RU" dirty="0"/>
          </a:p>
          <a:p>
            <a:r>
              <a:rPr lang="ru-RU" dirty="0"/>
              <a:t>Юре семь лет. Теперь Юра ученик. Он ходит в первый класс. Папа купил сыну портфель. Там лежат пенал, тетрадь, букварь. Береги их, Юра. Учись хорошо.</a:t>
            </a:r>
          </a:p>
          <a:p>
            <a:r>
              <a:rPr lang="ru-RU" b="1" dirty="0"/>
              <a:t>3                        </a:t>
            </a:r>
            <a:r>
              <a:rPr lang="ru-RU" b="1" i="1" dirty="0"/>
              <a:t>В лесу</a:t>
            </a:r>
            <a:endParaRPr lang="ru-RU" dirty="0"/>
          </a:p>
          <a:p>
            <a:r>
              <a:rPr lang="ru-RU" dirty="0"/>
              <a:t>Стоял жаркий день. Игорь и Сергей пошли в лес. Они сели под ель. Там была тень. Какой зверь в густых ветвях? Да это рыжая белка!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Этот оригинальный способ обучения чтению привлекает сравнительной простотой и доступностью. Очень эффективно применение данной методики с использованием ИКТ.</a:t>
            </a:r>
          </a:p>
          <a:p>
            <a:r>
              <a:rPr lang="ru-RU" dirty="0" smtClean="0"/>
              <a:t>Обучая детей чтению, используя методику учителя-методиста В.Б. </a:t>
            </a:r>
            <a:r>
              <a:rPr lang="ru-RU" dirty="0" err="1" smtClean="0"/>
              <a:t>Эдигея</a:t>
            </a:r>
            <a:r>
              <a:rPr lang="ru-RU" dirty="0" smtClean="0"/>
              <a:t>  проводится мониторинг чтения учащихся. Данные мониторинга показывают положительную динамику и подтверждают эффективность работы внедряемых технологий (при 100% понимании прочитанного темп чтения выше нормы у всех учащихся).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идея предлагаемого метода – использование принципа решения анаграмм. Анаграммы – это набор букв, составляющих слово, переставленных в произвольном порядке.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144016"/>
          </a:xfrm>
        </p:spPr>
        <p:txBody>
          <a:bodyPr>
            <a:normAutofit fontScale="90000"/>
          </a:bodyPr>
          <a:lstStyle/>
          <a:p>
            <a:r>
              <a:rPr lang="ru-RU" dirty="0"/>
              <a:t>... Долгие годы автор книги пытался решить проблему чтения. И только система, основанная на реализации законов развития психики ребенка, на стимулировании его интереса к процессу чтения, помогла решить эту проблему.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328591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Долгие годы автор книги пытался решить проблему чтения. И только система, основанная на реализации законов развития психики ребенка, на стимулировании его интереса к процессу чтения, помогла решить эту проблему.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РЕБЕНОК </a:t>
            </a:r>
            <a:r>
              <a:rPr lang="ru-RU" sz="4000" b="1" u="sng" dirty="0"/>
              <a:t>НЕ ЧИТАЕТ ПО НЕСКОЛЬКИМ </a:t>
            </a:r>
            <a:r>
              <a:rPr lang="ru-RU" sz="4000" b="1" u="sng" dirty="0" smtClean="0"/>
              <a:t>ПРИЧИНАМ</a:t>
            </a:r>
            <a:r>
              <a:rPr lang="ru-RU" sz="3600" b="1" u="sng" dirty="0" smtClean="0"/>
              <a:t>:</a:t>
            </a:r>
            <a:endParaRPr lang="ru-RU" sz="3600" u="sng" dirty="0" smtClean="0"/>
          </a:p>
          <a:p>
            <a:pPr algn="ctr">
              <a:buNone/>
            </a:pPr>
            <a:r>
              <a:rPr lang="ru-RU" dirty="0" smtClean="0"/>
              <a:t>1.Он </a:t>
            </a:r>
            <a:r>
              <a:rPr lang="ru-RU" dirty="0"/>
              <a:t>обладает малой скоростью мыслительных </a:t>
            </a:r>
            <a:r>
              <a:rPr lang="ru-RU" dirty="0" smtClean="0"/>
              <a:t>процессов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             2.Его </a:t>
            </a:r>
            <a:r>
              <a:rPr lang="ru-RU" dirty="0"/>
              <a:t>заставляют. «Читать</a:t>
            </a:r>
            <a:r>
              <a:rPr lang="ru-RU" dirty="0" smtClean="0"/>
              <a:t>!»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         3.Его </a:t>
            </a:r>
            <a:r>
              <a:rPr lang="ru-RU" dirty="0"/>
              <a:t>чтение оценивают </a:t>
            </a:r>
            <a:r>
              <a:rPr lang="ru-RU" dirty="0" smtClean="0"/>
              <a:t>отметкой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dirty="0"/>
              <a:t>4. Он беспомощен перед проблемой самостоятельного обучения</a:t>
            </a:r>
            <a:br>
              <a:rPr lang="ru-RU" dirty="0"/>
            </a:br>
            <a:r>
              <a:rPr lang="ru-RU" dirty="0"/>
              <a:t>чтению.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Однажды </a:t>
            </a:r>
            <a:r>
              <a:rPr lang="ru-RU" dirty="0" err="1" smtClean="0"/>
              <a:t>Эдигей</a:t>
            </a:r>
            <a:r>
              <a:rPr lang="ru-RU" dirty="0" smtClean="0"/>
              <a:t> </a:t>
            </a:r>
            <a:r>
              <a:rPr lang="ru-RU" dirty="0"/>
              <a:t>попросил первоклассника, уже знающего буквы, умеющего сливать звуки в слоги, слоги в слово, прочитать вот такое слово </a:t>
            </a:r>
            <a:r>
              <a:rPr lang="ru-RU" b="1" i="1" dirty="0"/>
              <a:t>ОСТЛ. </a:t>
            </a:r>
            <a:r>
              <a:rPr lang="ru-RU" dirty="0" smtClean="0"/>
              <a:t>Ребенок </a:t>
            </a:r>
            <a:r>
              <a:rPr lang="ru-RU" dirty="0"/>
              <a:t>улыбнулся, потом удивленно спросил:</a:t>
            </a:r>
          </a:p>
          <a:p>
            <a:r>
              <a:rPr lang="ru-RU" dirty="0"/>
              <a:t>—	А это что такое?</a:t>
            </a:r>
          </a:p>
          <a:p>
            <a:r>
              <a:rPr lang="ru-RU" dirty="0"/>
              <a:t>-	Это </a:t>
            </a:r>
            <a:r>
              <a:rPr lang="ru-RU" dirty="0" smtClean="0"/>
              <a:t>стол, </a:t>
            </a:r>
            <a:r>
              <a:rPr lang="ru-RU" dirty="0"/>
              <a:t>- в нем буквы поменялись местами. Хочешь</a:t>
            </a:r>
            <a:br>
              <a:rPr lang="ru-RU" dirty="0"/>
            </a:br>
            <a:r>
              <a:rPr lang="ru-RU" dirty="0"/>
              <a:t>помочь мне расшифровать такие слова? Помоги, вон, видишь, сколько у меня</a:t>
            </a:r>
            <a:br>
              <a:rPr lang="ru-RU" dirty="0"/>
            </a:br>
            <a:r>
              <a:rPr lang="ru-RU" dirty="0"/>
              <a:t>их.</a:t>
            </a:r>
          </a:p>
          <a:p>
            <a:r>
              <a:rPr lang="ru-RU" dirty="0"/>
              <a:t>Глаза ребенка загорелись интересом, как приятно ему было ощущать себя победителем после прочитанного </a:t>
            </a:r>
            <a:r>
              <a:rPr lang="ru-RU" dirty="0" smtClean="0"/>
              <a:t>очередного </a:t>
            </a:r>
            <a:r>
              <a:rPr lang="ru-RU" dirty="0"/>
              <a:t>слова.</a:t>
            </a:r>
          </a:p>
          <a:p>
            <a:r>
              <a:rPr lang="ru-RU" dirty="0"/>
              <a:t>Многие </a:t>
            </a:r>
            <a:r>
              <a:rPr lang="ru-RU" dirty="0" smtClean="0"/>
              <a:t>ученики </a:t>
            </a:r>
            <a:r>
              <a:rPr lang="ru-RU" dirty="0"/>
              <a:t>с большим </a:t>
            </a:r>
            <a:r>
              <a:rPr lang="ru-RU" dirty="0" smtClean="0"/>
              <a:t>желанием </a:t>
            </a:r>
            <a:r>
              <a:rPr lang="ru-RU" dirty="0"/>
              <a:t>стали просить карточки с такими анаграммами:</a:t>
            </a:r>
          </a:p>
          <a:p>
            <a:r>
              <a:rPr lang="ru-RU" i="1" dirty="0"/>
              <a:t>ГИРТ	ЕЛВ	</a:t>
            </a:r>
            <a:r>
              <a:rPr lang="ru-RU" i="1" dirty="0" smtClean="0"/>
              <a:t>ОНСЛ   </a:t>
            </a:r>
            <a:r>
              <a:rPr lang="ru-RU" i="1" dirty="0"/>
              <a:t>	УТИФЛ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/>
              <a:t>Однако здесь не только нужно было </a:t>
            </a:r>
            <a:r>
              <a:rPr lang="ru-RU" dirty="0" smtClean="0"/>
              <a:t>прочитать </a:t>
            </a:r>
            <a:r>
              <a:rPr lang="ru-RU" dirty="0"/>
              <a:t>слово, но и исключить лишнее, т.е. отличное от остальных по смыслу, в представленном ряде слов. В данном случае это слово </a:t>
            </a:r>
            <a:r>
              <a:rPr lang="ru-RU" i="1" dirty="0"/>
              <a:t>«туфли», </a:t>
            </a:r>
            <a:r>
              <a:rPr lang="ru-RU" dirty="0"/>
              <a:t>так как все остальные слова </a:t>
            </a:r>
            <a:r>
              <a:rPr lang="ru-RU" i="1" dirty="0"/>
              <a:t>(тигр, лев, слон) </a:t>
            </a:r>
            <a:r>
              <a:rPr lang="ru-RU" dirty="0"/>
              <a:t>обозначают животных.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Постепенно от анаграмм перешли к целым предложениям, не меняя порядок слов в них, обязательно в первом слове указывая заглавную букву и печатая ее большой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Желающими </a:t>
            </a:r>
            <a:r>
              <a:rPr lang="ru-RU" dirty="0"/>
              <a:t>получить такой текст были все дети в классе. Подбирая для каждого ученика посильный </a:t>
            </a:r>
            <a:r>
              <a:rPr lang="ru-RU" dirty="0" smtClean="0"/>
              <a:t>текст, </a:t>
            </a:r>
            <a:r>
              <a:rPr lang="ru-RU" dirty="0"/>
              <a:t>автор' книги получил" отличные результаты. Большинство учащихся увлеклись процессом расшифровки, тем самым повышая скорость чтения обычного текста. Ребенок, которому легко читать, обязательно будет читать, читать без принуждения.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/>
              <a:t>Развивающий эффект при использовании данного метода безусловно позитивный: это концентрация внимания, осмысленное запоминание, скорость, гибкость, самостоятельность мышления, способность предвидеть, ощущение целого, творческое мышление, активизация лингвистических способностей.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</TotalTime>
  <Words>706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В.Б.Эдигей</vt:lpstr>
      <vt:lpstr>Слайд 2</vt:lpstr>
      <vt:lpstr>Слайд 3</vt:lpstr>
      <vt:lpstr>... Долгие годы автор книги пытался решить проблему чтения. И только система, основанная на реализации законов развития психики ребенка, на стимулировании его интереса к процессу чтения, помогла решить эту проблему.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Реконструкция слова в составе предложения</vt:lpstr>
      <vt:lpstr>Реконструкция двух слов в составе предложения</vt:lpstr>
      <vt:lpstr>Уроки первого уровня сложности</vt:lpstr>
      <vt:lpstr>Ответы урока 1</vt:lpstr>
      <vt:lpstr>Был КИЙЖАР день. Ярко светит НЫШСОЛКО Папа, мама и я ХАПОЕЛИ к реке. РОШОХО летом возле воды. </vt:lpstr>
      <vt:lpstr>Слайд 21</vt:lpstr>
      <vt:lpstr>Ответы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В.Б.Эдигей</dc:title>
  <dc:creator>uzer</dc:creator>
  <cp:lastModifiedBy>uzer</cp:lastModifiedBy>
  <cp:revision>17</cp:revision>
  <dcterms:created xsi:type="dcterms:W3CDTF">2013-11-05T15:45:08Z</dcterms:created>
  <dcterms:modified xsi:type="dcterms:W3CDTF">2014-03-03T12:51:03Z</dcterms:modified>
</cp:coreProperties>
</file>